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f16b1ae91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3f16b1ae91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f16b1ae91_9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3f16b1ae91_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f345735d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3f345735d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f16b1ae91_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3f16b1ae91_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Generates dataset of bouncing over 10 receptors.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One sample / input for the SNN is 2 frames of the dataset, that is 20 inputs.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2% probability of a flip in direction label.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Slight </a:t>
            </a:r>
            <a:r>
              <a:rPr lang="en"/>
              <a:t>gaussian</a:t>
            </a:r>
            <a:r>
              <a:rPr lang="en"/>
              <a:t> noise the the receptor levels, not just 0 or 1. This mimics sensor noise. (normal distribution * noise level)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60-20-20 split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Surrogate gradient for backprop. (Smooth approximation of the spike function)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Trained with adam optimizer and b</a:t>
            </a:r>
            <a:r>
              <a:rPr lang="en"/>
              <a:t>inary cross-entropy with logits loss, </a:t>
            </a:r>
            <a:r>
              <a:rPr lang="en"/>
              <a:t>as loss function.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Fully connected three layer Leaky integrate and fire neurons </a:t>
            </a:r>
            <a:r>
              <a:rPr lang="en">
                <a:solidFill>
                  <a:schemeClr val="dk1"/>
                </a:solidFill>
              </a:rPr>
              <a:t>(LIF)</a:t>
            </a:r>
            <a:r>
              <a:rPr lang="en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Single membrane potential output for binary classification.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087663c8d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087663c8d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3f16b1ae91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3f16b1ae91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3f16b1ae91_1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3f16b1ae91_1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0d510e20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40d510e20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0d510e20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40d510e20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0d510e20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40d510e20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0d510e20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40d510e20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0d510e20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40d510e20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3f345735d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3f345735d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17.jpg"/><Relationship Id="rId6" Type="http://schemas.openxmlformats.org/officeDocument/2006/relationships/image" Target="../media/image5.jpg"/><Relationship Id="rId7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Retina Project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4218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Project team - 14 Retina</a:t>
            </a:r>
            <a:endParaRPr sz="2500"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272400" y="1132275"/>
            <a:ext cx="887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nspired by</a:t>
            </a:r>
            <a:r>
              <a:rPr lang="en"/>
              <a:t> Reichardt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Delay neurons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Lateral inhibition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Inhibit repetition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1700" y="1871900"/>
            <a:ext cx="5020600" cy="29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0297" y="2294797"/>
            <a:ext cx="1551400" cy="25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123050" y="4804500"/>
            <a:ext cx="34161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dk2"/>
                </a:solidFill>
              </a:rPr>
              <a:t>https://en.wikipedia.org/wiki/Motion_perception#The_Reichardt-Hassenstein_model</a:t>
            </a:r>
            <a:endParaRPr sz="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156575" y="1152475"/>
            <a:ext cx="867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Bottom spikes left to right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Upper spikes right to left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Slow response</a:t>
            </a:r>
            <a:endParaRPr/>
          </a:p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675" y="408600"/>
            <a:ext cx="6857476" cy="38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Slow response to detection because of delay nodes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of a spiking neural network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Generating own dataset with and without noise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Defining the structure of the SNN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the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the best version</a:t>
            </a:r>
            <a:endParaRPr/>
          </a:p>
        </p:txBody>
      </p:sp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125" y="2571751"/>
            <a:ext cx="4477026" cy="246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569" y="2964932"/>
            <a:ext cx="3423049" cy="19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3" name="Google Shape;17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q-and-a | bangdoll | Flickr"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786250"/>
            <a:ext cx="5715000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115125" y="2290875"/>
            <a:ext cx="14229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/>
              <a:t>Emil Söderström</a:t>
            </a:r>
            <a:endParaRPr sz="1620"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50" y="187475"/>
            <a:ext cx="1423000" cy="189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1449" y="187475"/>
            <a:ext cx="1423000" cy="189733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1560750" y="2290875"/>
            <a:ext cx="14229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/>
              <a:t>Jakob</a:t>
            </a:r>
            <a:br>
              <a:rPr lang="en" sz="1620"/>
            </a:br>
            <a:r>
              <a:rPr lang="en" sz="1620"/>
              <a:t>Kieri</a:t>
            </a:r>
            <a:endParaRPr sz="1620"/>
          </a:p>
        </p:txBody>
      </p:sp>
      <p:pic>
        <p:nvPicPr>
          <p:cNvPr id="66" name="Google Shape;66;p14" title="själv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6850" y="435125"/>
            <a:ext cx="1237275" cy="16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type="title"/>
          </p:nvPr>
        </p:nvSpPr>
        <p:spPr>
          <a:xfrm>
            <a:off x="3186850" y="2290875"/>
            <a:ext cx="1385100" cy="6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/>
              <a:t>Johan</a:t>
            </a:r>
            <a:endParaRPr sz="16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/>
              <a:t>Sundin</a:t>
            </a:r>
            <a:endParaRPr sz="16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6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620"/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3186850" y="2916525"/>
            <a:ext cx="1385100" cy="6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820"/>
              <a:t>johsuc-1@student.ltu.se</a:t>
            </a:r>
            <a:endParaRPr sz="820"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1630400" y="2971575"/>
            <a:ext cx="1385100" cy="6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820"/>
              <a:t>jakkie-1@student.ltu.se</a:t>
            </a:r>
            <a:endParaRPr sz="820"/>
          </a:p>
        </p:txBody>
      </p:sp>
      <p:pic>
        <p:nvPicPr>
          <p:cNvPr id="70" name="Google Shape;70;p14" title="vithun 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6525" y="187475"/>
            <a:ext cx="1684280" cy="18973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4586050" y="2392475"/>
            <a:ext cx="1599900" cy="10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Vithun Natesh </a:t>
            </a:r>
            <a:r>
              <a:rPr lang="en" sz="1600">
                <a:solidFill>
                  <a:schemeClr val="dk1"/>
                </a:solidFill>
              </a:rPr>
              <a:t>Balakathiravan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vitbal-4@student.ltu.se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72" name="Google Shape;72;p14" title="image1.jpe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3200" y="152400"/>
            <a:ext cx="1482625" cy="196862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6490775" y="2427125"/>
            <a:ext cx="16842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Toste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Junkka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F1F1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tosjun-0@student.ltu.se</a:t>
            </a:r>
            <a:endParaRPr sz="8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76450" y="2971575"/>
            <a:ext cx="1181100" cy="1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emisde-2@gmail.com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 SNN architectures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Direction selective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Reichhardt inspired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Data was generated by us</a:t>
            </a:r>
            <a:endParaRPr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Motion Detection System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279025"/>
            <a:ext cx="4887300" cy="26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are simulating a system where a bright spot moves over a row of sensors (neurons)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Each sensor fires a spike when the spot passes over it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Our goal is to train a Spiking Neural Network (SNN) to recognize motion direction based on these spikes</a:t>
            </a:r>
            <a:endParaRPr sz="1600"/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5159" l="0" r="0" t="0"/>
          <a:stretch/>
        </p:blipFill>
        <p:spPr>
          <a:xfrm>
            <a:off x="5414350" y="1256263"/>
            <a:ext cx="3340700" cy="31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Spike Data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279025"/>
            <a:ext cx="4887300" cy="26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 detect motion, we first generate spike data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Each time the bright spot moves over a neuron, that neuron fires a spike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Each spike has a timestamp and neuron ID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If the spikes happen in order (1 → 2 → 3 → 4), the motion is rightward. If reversed, it's leftward</a:t>
            </a:r>
            <a:endParaRPr sz="1600"/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0" y="3579975"/>
            <a:ext cx="3823525" cy="138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1725" y="649528"/>
            <a:ext cx="2974050" cy="4312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Feeding Spike Data into the SNN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237650"/>
            <a:ext cx="4462200" cy="30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use the spike sequences as input to an SNN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network learns motion patterns by detecting whether spikes occur in order or reverse order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The neural network does not see the bright spot directly, it only sees spikes</a:t>
            </a:r>
            <a:endParaRPr sz="1600"/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150" y="1326100"/>
            <a:ext cx="3945000" cy="15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4">
            <a:alphaModFix/>
          </a:blip>
          <a:srcRect b="0" l="0" r="5624" t="38183"/>
          <a:stretch/>
        </p:blipFill>
        <p:spPr>
          <a:xfrm>
            <a:off x="4918500" y="2993050"/>
            <a:ext cx="4260299" cy="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the SNN (Learning Motion Direction)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152200"/>
            <a:ext cx="4116000" cy="32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network learns using Spike-Timing-Dependent Plasticity (STDP)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neurons fire in the correct order, their connections get stronger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If they fire incorrectly, the connections weaken</a:t>
            </a:r>
            <a:endParaRPr sz="1600"/>
          </a:p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650" y="3504400"/>
            <a:ext cx="4116000" cy="15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4850" y="1152200"/>
            <a:ext cx="2817150" cy="26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4061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&amp; Adding Noise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280250" y="1135250"/>
            <a:ext cx="4887300" cy="32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Once trained, we test the network with new spike sequences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 make the test realistic, we add noise, random errors in the spike data to see if the network can still recognize motion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By training the SNN with both clean and noisy data, we ensure that it learns to generalize, meaning it can still detect motion even in less-than-perfect conditions</a:t>
            </a:r>
            <a:endParaRPr sz="1600"/>
          </a:p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125" y="540975"/>
            <a:ext cx="3779075" cy="22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550" y="2919400"/>
            <a:ext cx="3682648" cy="187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Encountered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Does not handle higher speeds well.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Does not handle repeating well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275" y="770338"/>
            <a:ext cx="3230450" cy="36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